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D308E-E824-9B44-AC59-512B33C090AA}" v="1" dt="2025-06-09T16:47:04.132"/>
    <p1510:client id="{7F0BB11F-1902-084C-9F32-E54BF0101EBD}" v="14" dt="2025-06-09T17:34:34.2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46"/>
    <p:restoredTop sz="96320"/>
  </p:normalViewPr>
  <p:slideViewPr>
    <p:cSldViewPr snapToGrid="0">
      <p:cViewPr>
        <p:scale>
          <a:sx n="97" d="100"/>
          <a:sy n="97" d="100"/>
        </p:scale>
        <p:origin x="44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nich, Rob" userId="2fd29f00-9b45-4dfd-a29c-7451e8654a76" providerId="ADAL" clId="{7F0BB11F-1902-084C-9F32-E54BF0101EBD}"/>
    <pc:docChg chg="undo redo custSel addSld delSld modSld modMainMaster">
      <pc:chgData name="Katnich, Rob" userId="2fd29f00-9b45-4dfd-a29c-7451e8654a76" providerId="ADAL" clId="{7F0BB11F-1902-084C-9F32-E54BF0101EBD}" dt="2025-06-09T17:58:17.492" v="233" actId="478"/>
      <pc:docMkLst>
        <pc:docMk/>
      </pc:docMkLst>
      <pc:sldChg chg="del">
        <pc:chgData name="Katnich, Rob" userId="2fd29f00-9b45-4dfd-a29c-7451e8654a76" providerId="ADAL" clId="{7F0BB11F-1902-084C-9F32-E54BF0101EBD}" dt="2025-06-09T16:55:05.772" v="174" actId="2696"/>
        <pc:sldMkLst>
          <pc:docMk/>
          <pc:sldMk cId="3621703748" sldId="256"/>
        </pc:sldMkLst>
      </pc:sldChg>
      <pc:sldChg chg="modSp new mod">
        <pc:chgData name="Katnich, Rob" userId="2fd29f00-9b45-4dfd-a29c-7451e8654a76" providerId="ADAL" clId="{7F0BB11F-1902-084C-9F32-E54BF0101EBD}" dt="2025-06-09T17:34:22.998" v="198" actId="2711"/>
        <pc:sldMkLst>
          <pc:docMk/>
          <pc:sldMk cId="4065337910" sldId="256"/>
        </pc:sldMkLst>
        <pc:spChg chg="mod">
          <ac:chgData name="Katnich, Rob" userId="2fd29f00-9b45-4dfd-a29c-7451e8654a76" providerId="ADAL" clId="{7F0BB11F-1902-084C-9F32-E54BF0101EBD}" dt="2025-06-09T16:55:21.514" v="195" actId="20577"/>
          <ac:spMkLst>
            <pc:docMk/>
            <pc:sldMk cId="4065337910" sldId="256"/>
            <ac:spMk id="3" creationId="{27E1C682-8D2E-82F2-ED17-3A8154390EC8}"/>
          </ac:spMkLst>
        </pc:spChg>
        <pc:spChg chg="mod">
          <ac:chgData name="Katnich, Rob" userId="2fd29f00-9b45-4dfd-a29c-7451e8654a76" providerId="ADAL" clId="{7F0BB11F-1902-084C-9F32-E54BF0101EBD}" dt="2025-06-09T16:55:16.891" v="177"/>
          <ac:spMkLst>
            <pc:docMk/>
            <pc:sldMk cId="4065337910" sldId="256"/>
            <ac:spMk id="4" creationId="{B309A8C3-8396-6089-AB55-C56E7D6D0F56}"/>
          </ac:spMkLst>
        </pc:spChg>
        <pc:spChg chg="mod">
          <ac:chgData name="Katnich, Rob" userId="2fd29f00-9b45-4dfd-a29c-7451e8654a76" providerId="ADAL" clId="{7F0BB11F-1902-084C-9F32-E54BF0101EBD}" dt="2025-06-09T17:34:22.998" v="198" actId="2711"/>
          <ac:spMkLst>
            <pc:docMk/>
            <pc:sldMk cId="4065337910" sldId="256"/>
            <ac:spMk id="5" creationId="{3CB2BBFB-A469-9AE0-077D-EDE117DC77B7}"/>
          </ac:spMkLst>
        </pc:spChg>
      </pc:sldChg>
      <pc:sldMasterChg chg="addSp modSp modSldLayout">
        <pc:chgData name="Katnich, Rob" userId="2fd29f00-9b45-4dfd-a29c-7451e8654a76" providerId="ADAL" clId="{7F0BB11F-1902-084C-9F32-E54BF0101EBD}" dt="2025-06-09T17:58:17.492" v="233" actId="478"/>
        <pc:sldMasterMkLst>
          <pc:docMk/>
          <pc:sldMasterMk cId="44526332" sldId="2147483660"/>
        </pc:sldMasterMkLst>
        <pc:picChg chg="add mod">
          <ac:chgData name="Katnich, Rob" userId="2fd29f00-9b45-4dfd-a29c-7451e8654a76" providerId="ADAL" clId="{7F0BB11F-1902-084C-9F32-E54BF0101EBD}" dt="2025-06-09T16:49:31.980" v="1" actId="571"/>
          <ac:picMkLst>
            <pc:docMk/>
            <pc:sldMasterMk cId="44526332" sldId="2147483660"/>
            <ac:picMk id="2" creationId="{C31B29F7-6E3A-4240-D9C9-7E9FF7D441D9}"/>
          </ac:picMkLst>
        </pc:picChg>
        <pc:picChg chg="mod">
          <ac:chgData name="Katnich, Rob" userId="2fd29f00-9b45-4dfd-a29c-7451e8654a76" providerId="ADAL" clId="{7F0BB11F-1902-084C-9F32-E54BF0101EBD}" dt="2025-06-09T16:54:31.734" v="166" actId="14826"/>
          <ac:picMkLst>
            <pc:docMk/>
            <pc:sldMasterMk cId="44526332" sldId="2147483660"/>
            <ac:picMk id="8" creationId="{956F7308-F3D7-D85A-DD20-1881242C72CA}"/>
          </ac:picMkLst>
        </pc:picChg>
        <pc:sldLayoutChg chg="addSp delSp modSp mod">
          <pc:chgData name="Katnich, Rob" userId="2fd29f00-9b45-4dfd-a29c-7451e8654a76" providerId="ADAL" clId="{7F0BB11F-1902-084C-9F32-E54BF0101EBD}" dt="2025-06-09T17:58:17.492" v="233" actId="478"/>
          <pc:sldLayoutMkLst>
            <pc:docMk/>
            <pc:sldMasterMk cId="44526332" sldId="2147483660"/>
            <pc:sldLayoutMk cId="751054563" sldId="2147483661"/>
          </pc:sldLayoutMkLst>
          <pc:spChg chg="add mod">
            <ac:chgData name="Katnich, Rob" userId="2fd29f00-9b45-4dfd-a29c-7451e8654a76" providerId="ADAL" clId="{7F0BB11F-1902-084C-9F32-E54BF0101EBD}" dt="2025-06-09T17:58:10.556" v="232" actId="1037"/>
            <ac:spMkLst>
              <pc:docMk/>
              <pc:sldMasterMk cId="44526332" sldId="2147483660"/>
              <pc:sldLayoutMk cId="751054563" sldId="2147483661"/>
              <ac:spMk id="2" creationId="{FA9CFD09-4D5A-2334-EB1D-C53CA722C9DD}"/>
            </ac:spMkLst>
          </pc:spChg>
          <pc:spChg chg="add del mod">
            <ac:chgData name="Katnich, Rob" userId="2fd29f00-9b45-4dfd-a29c-7451e8654a76" providerId="ADAL" clId="{7F0BB11F-1902-084C-9F32-E54BF0101EBD}" dt="2025-06-09T16:54:44.140" v="171" actId="478"/>
            <ac:spMkLst>
              <pc:docMk/>
              <pc:sldMasterMk cId="44526332" sldId="2147483660"/>
              <pc:sldLayoutMk cId="751054563" sldId="2147483661"/>
              <ac:spMk id="3" creationId="{AD874CB4-B974-D242-3325-5A16A044F945}"/>
            </ac:spMkLst>
          </pc:spChg>
          <pc:spChg chg="mod">
            <ac:chgData name="Katnich, Rob" userId="2fd29f00-9b45-4dfd-a29c-7451e8654a76" providerId="ADAL" clId="{7F0BB11F-1902-084C-9F32-E54BF0101EBD}" dt="2025-06-09T17:58:10.556" v="232" actId="1037"/>
            <ac:spMkLst>
              <pc:docMk/>
              <pc:sldMasterMk cId="44526332" sldId="2147483660"/>
              <pc:sldLayoutMk cId="751054563" sldId="2147483661"/>
              <ac:spMk id="8" creationId="{BFB132F3-0E28-9D5B-430E-9379E29BBE35}"/>
            </ac:spMkLst>
          </pc:spChg>
          <pc:spChg chg="mod">
            <ac:chgData name="Katnich, Rob" userId="2fd29f00-9b45-4dfd-a29c-7451e8654a76" providerId="ADAL" clId="{7F0BB11F-1902-084C-9F32-E54BF0101EBD}" dt="2025-06-09T17:58:10.556" v="232" actId="1037"/>
            <ac:spMkLst>
              <pc:docMk/>
              <pc:sldMasterMk cId="44526332" sldId="2147483660"/>
              <pc:sldLayoutMk cId="751054563" sldId="2147483661"/>
              <ac:spMk id="12" creationId="{8570A318-5A41-C7DD-0C04-A9B9303A2EFA}"/>
            </ac:spMkLst>
          </pc:spChg>
          <pc:spChg chg="mod">
            <ac:chgData name="Katnich, Rob" userId="2fd29f00-9b45-4dfd-a29c-7451e8654a76" providerId="ADAL" clId="{7F0BB11F-1902-084C-9F32-E54BF0101EBD}" dt="2025-06-09T17:58:10.556" v="232" actId="1037"/>
            <ac:spMkLst>
              <pc:docMk/>
              <pc:sldMasterMk cId="44526332" sldId="2147483660"/>
              <pc:sldLayoutMk cId="751054563" sldId="2147483661"/>
              <ac:spMk id="13" creationId="{B75650C1-BA88-D674-962C-41BB6B2D3C14}"/>
            </ac:spMkLst>
          </pc:spChg>
          <pc:cxnChg chg="add del mod">
            <ac:chgData name="Katnich, Rob" userId="2fd29f00-9b45-4dfd-a29c-7451e8654a76" providerId="ADAL" clId="{7F0BB11F-1902-084C-9F32-E54BF0101EBD}" dt="2025-06-09T17:58:17.492" v="233" actId="478"/>
            <ac:cxnSpMkLst>
              <pc:docMk/>
              <pc:sldMasterMk cId="44526332" sldId="2147483660"/>
              <pc:sldLayoutMk cId="751054563" sldId="2147483661"/>
              <ac:cxnSpMk id="4" creationId="{7F660FE9-5911-C20C-C806-C3AB19F45650}"/>
            </ac:cxnSpMkLst>
          </pc:cxn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B132F3-0E28-9D5B-430E-9379E29BB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3514" y="9258300"/>
            <a:ext cx="2682688" cy="334831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0A318-5A41-C7DD-0C04-A9B9303A2E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97665" y="9363486"/>
            <a:ext cx="5790033" cy="452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RE/MAX Office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75650C1-BA88-D674-962C-41BB6B2D3C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97665" y="9816225"/>
            <a:ext cx="5790033" cy="26424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500" b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r>
              <a:rPr lang="en-US" dirty="0">
                <a:effectLst/>
                <a:latin typeface="Montserrat Light" pitchFamily="2" charset="77"/>
              </a:rPr>
              <a:t>Agent/Team Name 1</a:t>
            </a:r>
          </a:p>
          <a:p>
            <a:r>
              <a:rPr lang="en-US" dirty="0">
                <a:effectLst/>
                <a:latin typeface="Montserrat Light" pitchFamily="2" charset="77"/>
              </a:rPr>
              <a:t>Agent/Team Name 2</a:t>
            </a:r>
          </a:p>
          <a:p>
            <a:r>
              <a:rPr lang="en-US" dirty="0">
                <a:effectLst/>
                <a:latin typeface="Montserrat Light" pitchFamily="2" charset="77"/>
              </a:rPr>
              <a:t>Agent Title</a:t>
            </a:r>
          </a:p>
          <a:p>
            <a:r>
              <a:rPr lang="en-US" dirty="0">
                <a:effectLst/>
                <a:latin typeface="Montserrat Light" pitchFamily="2" charset="77"/>
              </a:rPr>
              <a:t>800.555.1212 (label)</a:t>
            </a:r>
          </a:p>
          <a:p>
            <a:r>
              <a:rPr lang="en-US" dirty="0">
                <a:effectLst/>
                <a:latin typeface="Montserrat Light" pitchFamily="2" charset="77"/>
              </a:rPr>
              <a:t>800.555.1212 (label)</a:t>
            </a:r>
          </a:p>
          <a:p>
            <a:r>
              <a:rPr lang="en-US" dirty="0">
                <a:effectLst/>
                <a:latin typeface="Montserrat Light" pitchFamily="2" charset="77"/>
              </a:rPr>
              <a:t>email@youremail.com</a:t>
            </a:r>
          </a:p>
          <a:p>
            <a:r>
              <a:rPr lang="en-US" dirty="0">
                <a:effectLst/>
                <a:latin typeface="Montserrat Light" pitchFamily="2" charset="77"/>
              </a:rPr>
              <a:t>websiteURL.com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FA9CFD09-4D5A-2334-EB1D-C53CA722C9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514" y="3853681"/>
            <a:ext cx="11143409" cy="47188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000" b="0" i="0">
                <a:solidFill>
                  <a:schemeClr val="bg1"/>
                </a:solidFill>
                <a:latin typeface="Montserrat Ligh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Ranked among the Nation’s Top [ team size ] Teams based on 2024 home sales </a:t>
            </a:r>
            <a:br>
              <a:rPr lang="en-US" dirty="0"/>
            </a:br>
            <a:r>
              <a:rPr lang="en-US" dirty="0"/>
              <a:t>in the RealTrends Verified team rankings.  </a:t>
            </a:r>
          </a:p>
        </p:txBody>
      </p:sp>
    </p:spTree>
    <p:extLst>
      <p:ext uri="{BB962C8B-B14F-4D97-AF65-F5344CB8AC3E}">
        <p14:creationId xmlns:p14="http://schemas.microsoft.com/office/powerpoint/2010/main" val="75105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6F7308-F3D7-D85A-DD20-1881242C72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4EA6FC-449E-E898-5044-151AAAB272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1C682-8D2E-82F2-ED17-3A8154390E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RE/MAX Office Name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09A8C3-8396-6089-AB55-C56E7D6D0F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effectLst/>
                <a:latin typeface="Montserrat Light" pitchFamily="2" charset="77"/>
              </a:rPr>
              <a:t>Agent/Team Name 1</a:t>
            </a:r>
          </a:p>
          <a:p>
            <a:r>
              <a:rPr lang="en-US" dirty="0">
                <a:effectLst/>
                <a:latin typeface="Montserrat Light" pitchFamily="2" charset="77"/>
              </a:rPr>
              <a:t>Agent/Team Name 2</a:t>
            </a:r>
          </a:p>
          <a:p>
            <a:r>
              <a:rPr lang="en-US" dirty="0">
                <a:effectLst/>
                <a:latin typeface="Montserrat Light" pitchFamily="2" charset="77"/>
              </a:rPr>
              <a:t>Agent Title</a:t>
            </a:r>
          </a:p>
          <a:p>
            <a:r>
              <a:rPr lang="en-US" dirty="0">
                <a:effectLst/>
                <a:latin typeface="Montserrat Light" pitchFamily="2" charset="77"/>
              </a:rPr>
              <a:t>800.555.1212 (label)</a:t>
            </a:r>
          </a:p>
          <a:p>
            <a:r>
              <a:rPr lang="en-US" dirty="0">
                <a:effectLst/>
                <a:latin typeface="Montserrat Light" pitchFamily="2" charset="77"/>
              </a:rPr>
              <a:t>800.555.1212 (label)</a:t>
            </a:r>
          </a:p>
          <a:p>
            <a:r>
              <a:rPr lang="en-US" dirty="0">
                <a:effectLst/>
                <a:latin typeface="Montserrat Light" pitchFamily="2" charset="77"/>
              </a:rPr>
              <a:t>email@youremail.com</a:t>
            </a:r>
          </a:p>
          <a:p>
            <a:r>
              <a:rPr lang="en-US" dirty="0">
                <a:effectLst/>
                <a:latin typeface="Montserrat Light" pitchFamily="2" charset="77"/>
              </a:rPr>
              <a:t>websiteURL.com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B2BBFB-A469-9AE0-077D-EDE117DC77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>
                <a:latin typeface="Montserrat Light" pitchFamily="2" charset="77"/>
              </a:rPr>
              <a:t>Ranked among the Nation’s Top [ team size ] Teams based on 2024 home sales </a:t>
            </a:r>
            <a:br>
              <a:rPr lang="en-US" dirty="0">
                <a:latin typeface="Montserrat Light" pitchFamily="2" charset="77"/>
              </a:rPr>
            </a:br>
            <a:r>
              <a:rPr lang="en-US" dirty="0">
                <a:latin typeface="Montserrat Light" pitchFamily="2" charset="77"/>
              </a:rPr>
              <a:t>in the </a:t>
            </a:r>
            <a:r>
              <a:rPr lang="en-US" dirty="0">
                <a:latin typeface="Montserrat Medium" pitchFamily="2" charset="77"/>
              </a:rPr>
              <a:t>RealTrends Verified </a:t>
            </a:r>
            <a:r>
              <a:rPr lang="en-US" dirty="0">
                <a:latin typeface="Montserrat Light" pitchFamily="2" charset="77"/>
              </a:rPr>
              <a:t>team rankings.  </a:t>
            </a:r>
          </a:p>
        </p:txBody>
      </p:sp>
    </p:spTree>
    <p:extLst>
      <p:ext uri="{BB962C8B-B14F-4D97-AF65-F5344CB8AC3E}">
        <p14:creationId xmlns:p14="http://schemas.microsoft.com/office/powerpoint/2010/main" val="406533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Words>56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Montserrat</vt:lpstr>
      <vt:lpstr>Montserrat Light</vt:lpstr>
      <vt:lpstr>Montserrat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Katnich, Rob</cp:lastModifiedBy>
  <cp:revision>2</cp:revision>
  <dcterms:created xsi:type="dcterms:W3CDTF">2025-06-09T14:39:20Z</dcterms:created>
  <dcterms:modified xsi:type="dcterms:W3CDTF">2025-06-09T17:58:23Z</dcterms:modified>
</cp:coreProperties>
</file>